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27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81B051-5372-6ED4-BFA4-31E631B524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E271FE6-241D-8BB4-3BE3-DAD21DB77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905CA1-F889-BBA7-46B6-FB070780E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6563-BE55-4E15-B6B9-1C2982F4073C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4ECB6E-427A-92D7-E5C3-50E94EBA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EA8D62-24E6-0455-09F7-9CEC757D2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6C9A-9974-4B57-B3B3-71D5134F7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632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89B06B-AF69-C4FB-BD09-686AFAFF9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41B4682-52AF-4B0A-591B-E88556A5B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DACAC3-C6AD-D53A-BB70-4B8587A4F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6563-BE55-4E15-B6B9-1C2982F4073C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FD8A98-2CD0-2F92-6F46-2805C3B14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8F4BBF-00DB-1FCA-D6A8-C81B30173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6C9A-9974-4B57-B3B3-71D5134F7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7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F2E7220-0EDB-43DA-35C5-494924C4B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8E9DB8-2E6F-55D7-ABC1-9095A4224D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C1C9C2-1437-C188-356D-6D05EDCCA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6563-BE55-4E15-B6B9-1C2982F4073C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DE5C60-CAFF-59CB-BB96-BF2908F03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8D78B7-6C71-57B1-13A5-2C5DF4368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6C9A-9974-4B57-B3B3-71D5134F7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880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213B3B-A50A-FCAA-3490-16CB13885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D17B4E-2882-6669-8ADE-CCDBCD3BD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04C903-12AB-6A41-D70F-A1E18F9B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6563-BE55-4E15-B6B9-1C2982F4073C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976FF4-6409-691D-6DFB-F27FF559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9C1C20-7418-4BB3-503B-DD203ADD3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6C9A-9974-4B57-B3B3-71D5134F7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416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9A5695-B210-693F-DA2E-8FF3BCA91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D67E15-B7A2-6962-F3BD-E3671199C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975BE3-5413-2ABE-1B60-EA0290B47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6563-BE55-4E15-B6B9-1C2982F4073C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F3BFFC-1829-561F-3258-4E7D68DBD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94E4AE-2115-5A2C-7479-2D003D68B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6C9A-9974-4B57-B3B3-71D5134F7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574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A7F6AC-3862-E9A0-2121-C56072E52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550D36-A7D0-C54B-FAAE-35D5C60446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8217DF-A237-95F2-6F14-C8B1A60C0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1FAFA9-A598-9F99-2AF1-468CF2AC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6563-BE55-4E15-B6B9-1C2982F4073C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579B58-E03A-0452-3701-8877CF296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FEF2EE-1BB1-8DC1-3B00-25D7DFDCE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6C9A-9974-4B57-B3B3-71D5134F7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638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C89784-E3C7-859A-2E12-0D5B15715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17BAB4C-9650-9E94-76BD-AF07A5034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19B3C2-FE1E-E51A-D9F9-F73733E30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0519372-8BEE-C251-7E65-EBB3170928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FDD928A-5210-B8D7-308D-D3E6842DDF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5B672BC-389C-ABDB-D86A-FA2A5081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6563-BE55-4E15-B6B9-1C2982F4073C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E31EA5-EFAF-35AC-F080-CC1D57BF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AA78E9A-D022-9564-ACEA-D3A512E76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6C9A-9974-4B57-B3B3-71D5134F7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095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200BB5-1D93-7BF4-8DBE-FAE0D7326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8B06405-2A0C-F618-1EF7-D2990D9DB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6563-BE55-4E15-B6B9-1C2982F4073C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8547DD-8E1C-2AF8-F63A-7B26CE84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2D3D11-1FCB-A0DD-810B-FFC4B8EC8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6C9A-9974-4B57-B3B3-71D5134F7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994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45DDE94-F320-EB37-7413-7CD4C145F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6563-BE55-4E15-B6B9-1C2982F4073C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AA971E7-6274-C3B4-3106-47D8DC3B9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134E08E-3AA4-0913-019E-6C54FC41D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6C9A-9974-4B57-B3B3-71D5134F7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90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83099F-192F-2F4E-3581-CD0070B3B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3170C6-232E-C429-9D81-2C4926D1C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2A7615-B27A-1954-3FA1-AD692EA7FE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E57E9E-A9E2-D755-4FEC-4E07268C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6563-BE55-4E15-B6B9-1C2982F4073C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51FC7C-691D-196D-76EA-FE995332D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3DE014-9A06-9466-1A32-D62A25281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6C9A-9974-4B57-B3B3-71D5134F7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881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F1E057-85FD-61FF-4A49-3B52B0D98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70D4B2-8CE5-8DE8-4C6E-2F3AB5AA03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FA0E0C-136D-3A8F-CF6B-8B92CA69F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2B70F3-2579-13C6-F043-7C03EE1B1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6563-BE55-4E15-B6B9-1C2982F4073C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3C074C-5DAB-5CB8-E0A3-23FC9C0F3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794E7C-8180-B1D6-A9CC-20B0878B1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6C9A-9974-4B57-B3B3-71D5134F7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26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C5E18CD-ECE2-A56E-B888-520D8FAD0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632700-1551-0EDD-9980-0680DB32F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273F7E-F159-8F0D-D86B-3C43CEAEA7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936563-BE55-4E15-B6B9-1C2982F4073C}" type="datetimeFigureOut">
              <a:rPr kumimoji="1" lang="ja-JP" altLang="en-US" smtClean="0"/>
              <a:t>2024/9/29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72BC65-6A13-FF92-DF27-5E309AEDD9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F40763-A03A-D724-FFA8-A0A962B92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486C9A-9974-4B57-B3B3-71D5134F7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269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SS-PS1 &amp; GT-31S（放電ガン）製品画像">
            <a:extLst>
              <a:ext uri="{FF2B5EF4-FFF2-40B4-BE49-F238E27FC236}">
                <a16:creationId xmlns:a16="http://schemas.microsoft.com/office/drawing/2014/main" id="{8931CB4C-C4B3-B611-3E1B-0478D5EE2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724" y="2864118"/>
            <a:ext cx="2084799" cy="208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静電気試験器サムネイル">
            <a:extLst>
              <a:ext uri="{FF2B5EF4-FFF2-40B4-BE49-F238E27FC236}">
                <a16:creationId xmlns:a16="http://schemas.microsoft.com/office/drawing/2014/main" id="{4999AB79-ABB3-7D03-5DF1-8218D0B43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356" y="3146118"/>
            <a:ext cx="1934196" cy="160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&amp;S®MXO 4">
            <a:extLst>
              <a:ext uri="{FF2B5EF4-FFF2-40B4-BE49-F238E27FC236}">
                <a16:creationId xmlns:a16="http://schemas.microsoft.com/office/drawing/2014/main" id="{63D2AD23-5EDB-629B-81D6-056CE7B7A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516" y="5230917"/>
            <a:ext cx="2854013" cy="160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2FE945-F1B9-B7AF-CFC2-852CA04E5B29}"/>
              </a:ext>
            </a:extLst>
          </p:cNvPr>
          <p:cNvSpPr txBox="1"/>
          <p:nvPr/>
        </p:nvSpPr>
        <p:spPr>
          <a:xfrm>
            <a:off x="9819506" y="296145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プログラム制御</a:t>
            </a:r>
          </a:p>
        </p:txBody>
      </p:sp>
      <p:pic>
        <p:nvPicPr>
          <p:cNvPr id="1034" name="Picture 10" descr="プログラミングのソースコードとは？ 初心者に向けて用語の意味や学習方法を解説 | 教室数日本一の小学生・子どもからのプログラミング教室">
            <a:extLst>
              <a:ext uri="{FF2B5EF4-FFF2-40B4-BE49-F238E27FC236}">
                <a16:creationId xmlns:a16="http://schemas.microsoft.com/office/drawing/2014/main" id="{B5D671F7-51F1-79C2-B9D8-3A66D53EA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6057" y="3294672"/>
            <a:ext cx="2237512" cy="1174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C76522B-1126-3A3C-4B98-C442D07027E1}"/>
              </a:ext>
            </a:extLst>
          </p:cNvPr>
          <p:cNvSpPr txBox="1"/>
          <p:nvPr/>
        </p:nvSpPr>
        <p:spPr>
          <a:xfrm>
            <a:off x="273098" y="247265"/>
            <a:ext cx="584006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試験器提案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部品メーカーなどでの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ESD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試験器の使われ方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2B501A3-D423-7864-EB72-69D9DCE1D38F}"/>
              </a:ext>
            </a:extLst>
          </p:cNvPr>
          <p:cNvSpPr txBox="1"/>
          <p:nvPr/>
        </p:nvSpPr>
        <p:spPr>
          <a:xfrm>
            <a:off x="311235" y="724695"/>
            <a:ext cx="100800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セットメーカーとは異なり、部品メーカーでは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ESD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試験時に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オシロスコープ等で波形取得を実施するケースがあります。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その際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に静電気試験器の設定と印加。測定器側の波形取得操作が必要となるため、煩雑な作業となります。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そのため、お客さま側にてプログラムを組み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ESD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試験器の制御と測定器側の制御を行うことがあるため、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上位機種での提案が有効となります。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弊社では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ESS-S3011A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ESS-PS1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など外部インターフェースをもっている試験器について、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コマンド公開を行っています。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078748E7-FBF3-E710-2E90-C2B556D70CDC}"/>
              </a:ext>
            </a:extLst>
          </p:cNvPr>
          <p:cNvSpPr/>
          <p:nvPr/>
        </p:nvSpPr>
        <p:spPr>
          <a:xfrm rot="5400000">
            <a:off x="8410690" y="3031382"/>
            <a:ext cx="115606" cy="126863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1E6AE5E5-305B-A739-03E7-A9253856E60B}"/>
              </a:ext>
            </a:extLst>
          </p:cNvPr>
          <p:cNvSpPr/>
          <p:nvPr/>
        </p:nvSpPr>
        <p:spPr>
          <a:xfrm rot="3477618">
            <a:off x="8417235" y="4367343"/>
            <a:ext cx="102515" cy="143243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6" name="Picture 12" descr="ic 画像 に対する画像結果">
            <a:extLst>
              <a:ext uri="{FF2B5EF4-FFF2-40B4-BE49-F238E27FC236}">
                <a16:creationId xmlns:a16="http://schemas.microsoft.com/office/drawing/2014/main" id="{8A6119F4-DB45-7BD9-F953-BC7E81152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57" y="4146226"/>
            <a:ext cx="2232141" cy="160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稲妻 11">
            <a:extLst>
              <a:ext uri="{FF2B5EF4-FFF2-40B4-BE49-F238E27FC236}">
                <a16:creationId xmlns:a16="http://schemas.microsoft.com/office/drawing/2014/main" id="{6DFD6EBD-FFF8-593C-A2E6-78FE72203E6A}"/>
              </a:ext>
            </a:extLst>
          </p:cNvPr>
          <p:cNvSpPr/>
          <p:nvPr/>
        </p:nvSpPr>
        <p:spPr>
          <a:xfrm rot="5801776">
            <a:off x="2955317" y="3862066"/>
            <a:ext cx="564272" cy="525080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矢印: 下 12">
            <a:extLst>
              <a:ext uri="{FF2B5EF4-FFF2-40B4-BE49-F238E27FC236}">
                <a16:creationId xmlns:a16="http://schemas.microsoft.com/office/drawing/2014/main" id="{A6CD5F07-F2CA-84B0-BA7D-0868CF6C9564}"/>
              </a:ext>
            </a:extLst>
          </p:cNvPr>
          <p:cNvSpPr/>
          <p:nvPr/>
        </p:nvSpPr>
        <p:spPr>
          <a:xfrm rot="17362939">
            <a:off x="3231302" y="4916110"/>
            <a:ext cx="102515" cy="143243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A0AD609-8E26-8BEB-7C63-6A003CC4BBC8}"/>
              </a:ext>
            </a:extLst>
          </p:cNvPr>
          <p:cNvSpPr txBox="1"/>
          <p:nvPr/>
        </p:nvSpPr>
        <p:spPr>
          <a:xfrm>
            <a:off x="7914494" y="3007618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印加条件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放電指示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711F0DA-67EC-D81E-C664-8346C7D2D93E}"/>
              </a:ext>
            </a:extLst>
          </p:cNvPr>
          <p:cNvSpPr txBox="1"/>
          <p:nvPr/>
        </p:nvSpPr>
        <p:spPr>
          <a:xfrm>
            <a:off x="7983811" y="5309163"/>
            <a:ext cx="13356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トリガー指示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データ保存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1A94ED0-8A5F-99E5-CD9C-030856D3E383}"/>
              </a:ext>
            </a:extLst>
          </p:cNvPr>
          <p:cNvSpPr txBox="1"/>
          <p:nvPr/>
        </p:nvSpPr>
        <p:spPr>
          <a:xfrm>
            <a:off x="2623177" y="577964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波形取得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335D3EA-C8A7-D628-3382-8049E8E20166}"/>
              </a:ext>
            </a:extLst>
          </p:cNvPr>
          <p:cNvSpPr txBox="1"/>
          <p:nvPr/>
        </p:nvSpPr>
        <p:spPr>
          <a:xfrm>
            <a:off x="2608825" y="3444448"/>
            <a:ext cx="1250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パルス出力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6237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138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Isao Yano</dc:creator>
  <cp:lastModifiedBy>Isao Yano</cp:lastModifiedBy>
  <cp:revision>3</cp:revision>
  <dcterms:created xsi:type="dcterms:W3CDTF">2024-09-29T05:41:40Z</dcterms:created>
  <dcterms:modified xsi:type="dcterms:W3CDTF">2024-09-29T06:03:00Z</dcterms:modified>
</cp:coreProperties>
</file>